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6" r:id="rId3"/>
    <p:sldId id="257" r:id="rId4"/>
    <p:sldId id="258" r:id="rId5"/>
    <p:sldId id="262" r:id="rId6"/>
    <p:sldId id="266" r:id="rId7"/>
    <p:sldId id="263" r:id="rId8"/>
    <p:sldId id="260" r:id="rId9"/>
    <p:sldId id="259" r:id="rId10"/>
    <p:sldId id="269" r:id="rId11"/>
    <p:sldId id="270" r:id="rId12"/>
    <p:sldId id="271" r:id="rId13"/>
    <p:sldId id="268" r:id="rId14"/>
    <p:sldId id="267" r:id="rId15"/>
    <p:sldId id="272" r:id="rId16"/>
    <p:sldId id="273" r:id="rId17"/>
    <p:sldId id="274" r:id="rId18"/>
    <p:sldId id="275" r:id="rId19"/>
    <p:sldId id="276" r:id="rId20"/>
    <p:sldId id="279" r:id="rId21"/>
    <p:sldId id="280" r:id="rId22"/>
    <p:sldId id="281" r:id="rId23"/>
    <p:sldId id="282" r:id="rId24"/>
    <p:sldId id="283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12CFC-4347-4452-9942-68F24513733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2B38-D85F-446E-9585-9BB38B6A10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Fen Reaper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April 29, 2016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Pin size – 3 inches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DSC_001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Inside measurement for pin – 12.25 inches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Placeholder 6" descr="DSC_002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measurement for pin – 12.25 inches</a:t>
            </a:r>
            <a:endParaRPr lang="en-US" dirty="0"/>
          </a:p>
        </p:txBody>
      </p:sp>
      <p:pic>
        <p:nvPicPr>
          <p:cNvPr id="7" name="Picture Placeholder 6" descr="DSC_002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Outside measurements – 16.25 inches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DSC_002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Inside measurement for pin – 16.25 inches</a:t>
            </a:r>
            <a:endParaRPr lang="en-US" dirty="0"/>
          </a:p>
        </p:txBody>
      </p:sp>
      <p:pic>
        <p:nvPicPr>
          <p:cNvPr id="7" name="Picture Placeholder 6" descr="DSC_002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Center to center on pin – 17.5 inches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 descr="DSC_002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Length of machine – 85 inches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DSC_00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Center to center on pin – 17.5 inches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DSC_003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Cutter plate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DSC_003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Cutter box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DSC_003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Measurement across “Deep” - 21.5 inches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DSC_00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>
          <a:xfrm>
            <a:off x="1752600" y="457200"/>
            <a:ext cx="5486400" cy="41148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Bunny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DSC_004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Size view of trailer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DSC_0045.JPG"/>
          <p:cNvPicPr>
            <a:picLocks noChangeAspect="1"/>
          </p:cNvPicPr>
          <p:nvPr/>
        </p:nvPicPr>
        <p:blipFill>
          <a:blip r:embed="rId2" cstate="print"/>
          <a:srcRect b="14663"/>
          <a:stretch>
            <a:fillRect/>
          </a:stretch>
        </p:blipFill>
        <p:spPr>
          <a:xfrm>
            <a:off x="990600" y="533400"/>
            <a:ext cx="7010400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Trailer length -  16’ 8” inches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DSC_004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Front view of trailer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DSC_004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Back view of trailer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 descr="DSC_004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Width of trailer – 78 inches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DSC_005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Deep – 21.5 inches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DSC_000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658" t="3627" r="5844"/>
          <a:stretch>
            <a:fillRect/>
          </a:stretch>
        </p:blipFill>
        <p:spPr>
          <a:xfrm>
            <a:off x="1905000" y="762000"/>
            <a:ext cx="5373688" cy="396557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Width - 74 inches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DSC_000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Width - 74 inches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DSC_00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Front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DSC_0008.JPG"/>
          <p:cNvPicPr>
            <a:picLocks noChangeAspect="1"/>
          </p:cNvPicPr>
          <p:nvPr/>
        </p:nvPicPr>
        <p:blipFill>
          <a:blip r:embed="rId2" cstate="print"/>
          <a:srcRect r="4919"/>
          <a:stretch>
            <a:fillRect/>
          </a:stretch>
        </p:blipFill>
        <p:spPr>
          <a:xfrm>
            <a:off x="1447800" y="304800"/>
            <a:ext cx="6172200" cy="42995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Back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DSC_00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Tall - 18.5 inches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DSC_00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10105"/>
          <a:stretch>
            <a:fillRect/>
          </a:stretch>
        </p:blipFill>
        <p:spPr>
          <a:xfrm rot="5400000">
            <a:off x="148396" y="689804"/>
            <a:ext cx="4351408" cy="34290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SC_0017.JPG"/>
          <p:cNvPicPr>
            <a:picLocks noChangeAspect="1"/>
          </p:cNvPicPr>
          <p:nvPr/>
        </p:nvPicPr>
        <p:blipFill>
          <a:blip r:embed="rId3" cstate="print"/>
          <a:srcRect l="12628"/>
          <a:stretch>
            <a:fillRect/>
          </a:stretch>
        </p:blipFill>
        <p:spPr>
          <a:xfrm rot="5400000">
            <a:off x="4205599" y="823601"/>
            <a:ext cx="4288752" cy="32511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Pin size – 3 inches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Placeholder 6" descr="DSC_001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844" r="584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121</Words>
  <Application>Microsoft Office PowerPoint</Application>
  <PresentationFormat>On-screen Show (4:3)</PresentationFormat>
  <Paragraphs>26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Fen Reaper</vt:lpstr>
      <vt:lpstr>Measurement across “Deep” - 21.5 inches </vt:lpstr>
      <vt:lpstr>Deep – 21.5 inches </vt:lpstr>
      <vt:lpstr>Width - 74 inches </vt:lpstr>
      <vt:lpstr>Width - 74 inches </vt:lpstr>
      <vt:lpstr>Front </vt:lpstr>
      <vt:lpstr>Back </vt:lpstr>
      <vt:lpstr>Tall - 18.5 inches </vt:lpstr>
      <vt:lpstr>Pin size – 3 inches </vt:lpstr>
      <vt:lpstr>Pin size – 3 inches </vt:lpstr>
      <vt:lpstr>Inside measurement for pin – 12.25 inches  </vt:lpstr>
      <vt:lpstr>Inside measurement for pin – 12.25 inches</vt:lpstr>
      <vt:lpstr>Outside measurements – 16.25 inches </vt:lpstr>
      <vt:lpstr>Inside measurement for pin – 16.25 inches</vt:lpstr>
      <vt:lpstr>Center to center on pin – 17.5 inches </vt:lpstr>
      <vt:lpstr>Length of machine – 85 inches </vt:lpstr>
      <vt:lpstr>Center to center on pin – 17.5 inches</vt:lpstr>
      <vt:lpstr>Cutter plate </vt:lpstr>
      <vt:lpstr>Cutter box </vt:lpstr>
      <vt:lpstr>Bunny</vt:lpstr>
      <vt:lpstr>Size view of trailer </vt:lpstr>
      <vt:lpstr>Trailer length -  16’ 8” inches</vt:lpstr>
      <vt:lpstr>Front view of trailer </vt:lpstr>
      <vt:lpstr>Back view of trailer </vt:lpstr>
      <vt:lpstr>Width of trailer – 78 inches  </vt:lpstr>
    </vt:vector>
  </TitlesOfParts>
  <Company>City of Aurora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Penny</dc:creator>
  <cp:lastModifiedBy>Patti, Cathy</cp:lastModifiedBy>
  <cp:revision>5</cp:revision>
  <dcterms:created xsi:type="dcterms:W3CDTF">2016-04-29T17:04:41Z</dcterms:created>
  <dcterms:modified xsi:type="dcterms:W3CDTF">2016-05-02T15:42:36Z</dcterms:modified>
</cp:coreProperties>
</file>